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24" r:id="rId1"/>
  </p:sldMasterIdLst>
  <p:notesMasterIdLst>
    <p:notesMasterId r:id="rId20"/>
  </p:notesMasterIdLst>
  <p:sldIdLst>
    <p:sldId id="256" r:id="rId2"/>
    <p:sldId id="281" r:id="rId3"/>
    <p:sldId id="280" r:id="rId4"/>
    <p:sldId id="258" r:id="rId5"/>
    <p:sldId id="263" r:id="rId6"/>
    <p:sldId id="264" r:id="rId7"/>
    <p:sldId id="260" r:id="rId8"/>
    <p:sldId id="282" r:id="rId9"/>
    <p:sldId id="283" r:id="rId10"/>
    <p:sldId id="265" r:id="rId11"/>
    <p:sldId id="269" r:id="rId12"/>
    <p:sldId id="270" r:id="rId13"/>
    <p:sldId id="278" r:id="rId14"/>
    <p:sldId id="279" r:id="rId15"/>
    <p:sldId id="285" r:id="rId16"/>
    <p:sldId id="284" r:id="rId17"/>
    <p:sldId id="286" r:id="rId18"/>
    <p:sldId id="288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E260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44" y="-3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E09B0E-E43E-4529-AD0B-B2E4AA4EA2DE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B7366B-FDFE-4F57-83A9-7F34D9080EA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1C5D681-70C8-4452-AA51-53EE532D0F56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50B0BC4-C197-45FE-9E55-4589BB1F95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C5D681-70C8-4452-AA51-53EE532D0F56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0B0BC4-C197-45FE-9E55-4589BB1F95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C5D681-70C8-4452-AA51-53EE532D0F56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0B0BC4-C197-45FE-9E55-4589BB1F95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C5D681-70C8-4452-AA51-53EE532D0F56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0B0BC4-C197-45FE-9E55-4589BB1F959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C5D681-70C8-4452-AA51-53EE532D0F56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0B0BC4-C197-45FE-9E55-4589BB1F959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C5D681-70C8-4452-AA51-53EE532D0F56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0B0BC4-C197-45FE-9E55-4589BB1F959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C5D681-70C8-4452-AA51-53EE532D0F56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0B0BC4-C197-45FE-9E55-4589BB1F95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C5D681-70C8-4452-AA51-53EE532D0F56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0B0BC4-C197-45FE-9E55-4589BB1F959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C5D681-70C8-4452-AA51-53EE532D0F56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0B0BC4-C197-45FE-9E55-4589BB1F95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91C5D681-70C8-4452-AA51-53EE532D0F56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0B0BC4-C197-45FE-9E55-4589BB1F95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1C5D681-70C8-4452-AA51-53EE532D0F56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50B0BC4-C197-45FE-9E55-4589BB1F959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91C5D681-70C8-4452-AA51-53EE532D0F56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150B0BC4-C197-45FE-9E55-4589BB1F959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0" y="3611563"/>
            <a:ext cx="7772400" cy="1200150"/>
          </a:xfrm>
        </p:spPr>
        <p:txBody>
          <a:bodyPr>
            <a:normAutofit/>
          </a:bodyPr>
          <a:lstStyle/>
          <a:p>
            <a:pPr algn="l"/>
            <a:endParaRPr lang="ru-RU" sz="2300" dirty="0" smtClean="0"/>
          </a:p>
          <a:p>
            <a:pPr algn="l"/>
            <a:r>
              <a:rPr lang="ru-RU" sz="2300" dirty="0" smtClean="0"/>
              <a:t>                                                       </a:t>
            </a:r>
            <a:endParaRPr lang="ru-RU" sz="2300" dirty="0"/>
          </a:p>
        </p:txBody>
      </p:sp>
      <p:pic>
        <p:nvPicPr>
          <p:cNvPr id="4" name="Picture 2" descr="https://pp.userapi.com/c850232/v850232166/174df9/jf3th2sfAu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889247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324181.jpg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73050"/>
            <a:ext cx="8215370" cy="1870066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0034" y="5429264"/>
            <a:ext cx="4040188" cy="762000"/>
          </a:xfrm>
        </p:spPr>
        <p:txBody>
          <a:bodyPr/>
          <a:lstStyle/>
          <a:p>
            <a:pPr algn="ctr"/>
            <a:r>
              <a:rPr lang="ru-RU" dirty="0" smtClean="0"/>
              <a:t>Вулкан на Камчатке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3438" y="5517232"/>
            <a:ext cx="4041775" cy="648072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dirty="0" smtClean="0"/>
              <a:t>Вулкан на Канарских островах</a:t>
            </a:r>
            <a:endParaRPr lang="ru-RU" dirty="0"/>
          </a:p>
        </p:txBody>
      </p:sp>
      <p:pic>
        <p:nvPicPr>
          <p:cNvPr id="7" name="Содержимое 6" descr="91_15_410.jpg"/>
          <p:cNvPicPr>
            <a:picLocks noGrp="1" noChangeAspect="1"/>
          </p:cNvPicPr>
          <p:nvPr>
            <p:ph sz="quarter" idx="2"/>
          </p:nvPr>
        </p:nvPicPr>
        <p:blipFill>
          <a:blip r:embed="rId2" cstate="screen"/>
          <a:stretch>
            <a:fillRect/>
          </a:stretch>
        </p:blipFill>
        <p:spPr>
          <a:xfrm>
            <a:off x="500034" y="1196752"/>
            <a:ext cx="4040188" cy="3989571"/>
          </a:xfrm>
        </p:spPr>
      </p:pic>
      <p:pic>
        <p:nvPicPr>
          <p:cNvPr id="8" name="Содержимое 7" descr="shutterstock_122683879_canaryluc_2500x1250_1200x600.jpg"/>
          <p:cNvPicPr>
            <a:picLocks noGrp="1" noChangeAspect="1"/>
          </p:cNvPicPr>
          <p:nvPr>
            <p:ph sz="quarter" idx="4"/>
          </p:nvPr>
        </p:nvPicPr>
        <p:blipFill>
          <a:blip r:embed="rId3" cstate="screen"/>
          <a:stretch>
            <a:fillRect/>
          </a:stretch>
        </p:blipFill>
        <p:spPr>
          <a:xfrm>
            <a:off x="4643438" y="1268760"/>
            <a:ext cx="3994163" cy="388843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Содержимое 8" descr="подводный вулкан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4716016" cy="3573016"/>
          </a:xfr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15370" cy="150019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извержение подводного вулкана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3573016"/>
            <a:ext cx="9144000" cy="3284984"/>
          </a:xfrm>
          <a:prstGeom prst="rect">
            <a:avLst/>
          </a:prstGeom>
        </p:spPr>
      </p:pic>
      <p:pic>
        <p:nvPicPr>
          <p:cNvPr id="6" name="Рисунок 5" descr="извержение на Канарских островах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716017" y="0"/>
            <a:ext cx="4427984" cy="35730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im0-tub-ru.yandex.net/i?id=b107931e4cb95a9bef87e329d55b0be2-l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520" y="404664"/>
            <a:ext cx="2644228" cy="2304256"/>
          </a:xfrm>
          <a:prstGeom prst="rect">
            <a:avLst/>
          </a:prstGeom>
          <a:noFill/>
        </p:spPr>
      </p:pic>
      <p:pic>
        <p:nvPicPr>
          <p:cNvPr id="3076" name="Picture 4" descr="https://im0-tub-ru.yandex.net/i?id=d8e71f931699d6319680b1f0afd38613-l&amp;n=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47864" y="548680"/>
            <a:ext cx="2088232" cy="2088232"/>
          </a:xfrm>
          <a:prstGeom prst="rect">
            <a:avLst/>
          </a:prstGeom>
          <a:noFill/>
        </p:spPr>
      </p:pic>
      <p:pic>
        <p:nvPicPr>
          <p:cNvPr id="3078" name="Picture 6" descr="https://im0-tub-ru.yandex.net/i?id=9033495d79b60b18c99758a7ba69ead8-l&amp;n=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68144" y="476672"/>
            <a:ext cx="2160239" cy="2160239"/>
          </a:xfrm>
          <a:prstGeom prst="rect">
            <a:avLst/>
          </a:prstGeom>
          <a:noFill/>
        </p:spPr>
      </p:pic>
      <p:pic>
        <p:nvPicPr>
          <p:cNvPr id="3080" name="Picture 8" descr="https://aptekabm.ru/upload/iblock/983/983017ad6bffaa8fd6b6cc010b55933c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03648" y="3140968"/>
            <a:ext cx="2592288" cy="2592288"/>
          </a:xfrm>
          <a:prstGeom prst="rect">
            <a:avLst/>
          </a:prstGeom>
          <a:noFill/>
        </p:spPr>
      </p:pic>
      <p:pic>
        <p:nvPicPr>
          <p:cNvPr id="3082" name="Picture 10" descr="https://thumbs.dreamstime.com/b/%D0%BA%D1%80%D0%B0%D1%81%D0%BD%D0%B0%D1%8F-%D0%B3%D1%83%D0%B0%D1%88%D1%8C-62408415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44008" y="3386808"/>
            <a:ext cx="2304256" cy="2304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klike.net/uploads/posts/2020-02/1581581048_2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71400"/>
            <a:ext cx="9144000" cy="7029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s://w-dog.ru/wallpapers/10/13/396569185172857/nebo-les-derevya-sneg-reka-ruchej-vesna-pejzaz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s://cdn.eapteka.ru/upload/offer_photo/257/406/resized/450_450_1.jpg?_cvc=161044458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99592" y="1412776"/>
            <a:ext cx="3528392" cy="3528392"/>
          </a:xfrm>
          <a:prstGeom prst="rect">
            <a:avLst/>
          </a:prstGeom>
          <a:noFill/>
        </p:spPr>
      </p:pic>
      <p:pic>
        <p:nvPicPr>
          <p:cNvPr id="3" name="Picture 2" descr="https://im0-tub-ru.yandex.net/i?id=b107931e4cb95a9bef87e329d55b0be2-l&amp;n=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4048" y="1700808"/>
            <a:ext cx="3096344" cy="31683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cdn.clipart.email/8641c1cae3c339d2f4d88d545f0e26f6_hot-air-balloon-flight-paper-clip-art-png-5824x8000px-airplane-_820-1126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5656" y="0"/>
            <a:ext cx="5760641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0" y="3611563"/>
            <a:ext cx="7772400" cy="1200150"/>
          </a:xfrm>
        </p:spPr>
        <p:txBody>
          <a:bodyPr>
            <a:normAutofit/>
          </a:bodyPr>
          <a:lstStyle/>
          <a:p>
            <a:pPr algn="l"/>
            <a:endParaRPr lang="ru-RU" sz="2300" dirty="0" smtClean="0"/>
          </a:p>
          <a:p>
            <a:pPr algn="l"/>
            <a:r>
              <a:rPr lang="ru-RU" sz="2300" dirty="0" smtClean="0"/>
              <a:t>                                                       </a:t>
            </a:r>
            <a:endParaRPr lang="ru-RU" sz="2300" dirty="0"/>
          </a:p>
        </p:txBody>
      </p:sp>
      <p:pic>
        <p:nvPicPr>
          <p:cNvPr id="4" name="Picture 2" descr="https://pp.userapi.com/c850232/v850232166/174df9/jf3th2sfAu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889247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s://cdn.clipart.email/8641c1cae3c339d2f4d88d545f0e26f6_hot-air-balloon-flight-paper-clip-art-png-5824x8000px-airplane-_820-1126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5656" y="0"/>
            <a:ext cx="5760641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culture.ru/storage/images/be54ddf14aef1c58bd10535f5ab016f6/eb68c4690782996cb811e8309b347b93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извержение вулкана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3600" dirty="0" smtClean="0"/>
              <a:t>: </a:t>
            </a: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endParaRPr lang="ru-RU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кузнец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395536" y="1988840"/>
            <a:ext cx="8496944" cy="4869160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0034" y="274638"/>
            <a:ext cx="8186766" cy="1939916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/>
              <a:t>Жил на свете бог по имени Вулкан. И нравилось ему кузнечное  дело: стоять у наковальни, бить тяжелым молотом по железу, раздувать огонь в горне. </a:t>
            </a:r>
            <a:br>
              <a:rPr lang="ru-RU" sz="2000" dirty="0" smtClean="0"/>
            </a:br>
            <a:r>
              <a:rPr lang="ru-RU" sz="2000" dirty="0" smtClean="0"/>
              <a:t>Построил он себе кузницу внутри высоченной горы. </a:t>
            </a:r>
            <a:br>
              <a:rPr lang="ru-RU" sz="2000" dirty="0" smtClean="0"/>
            </a:br>
            <a:r>
              <a:rPr lang="ru-RU" sz="2000" dirty="0" smtClean="0"/>
              <a:t>А гора стояла прямо посреди моря.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3_02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0" y="1916832"/>
            <a:ext cx="9144000" cy="4941168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7158" y="285728"/>
            <a:ext cx="8501122" cy="2368544"/>
          </a:xfrm>
        </p:spPr>
        <p:txBody>
          <a:bodyPr>
            <a:noAutofit/>
          </a:bodyPr>
          <a:lstStyle/>
          <a:p>
            <a:pPr algn="ctr"/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2000" dirty="0" smtClean="0"/>
              <a:t> </a:t>
            </a:r>
            <a:endParaRPr lang="ru-RU" sz="2000" dirty="0"/>
          </a:p>
        </p:txBody>
      </p:sp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0" y="50305"/>
            <a:ext cx="9144000" cy="193899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25000"/>
                  </a:schemeClr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Когда вулкан работал молотком, гора дрожала от верхушки до основания, а грохот и гул разносились далеко вокруг. Из отверстия на вершине горы с оглушительным ревом летели раскаленные камни, огонь и пепел. «Вулкан» работает, - со страхом говорили люди и уходили жить подальше от этого места. С тех пор люди все огнедышащие горы стали называть ВУЛКАНАМИ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2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2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строение вулкана.jpg"/>
          <p:cNvPicPr>
            <a:picLocks noGrp="1" noChangeAspect="1"/>
          </p:cNvPicPr>
          <p:nvPr>
            <p:ph idx="4294967295"/>
          </p:nvPr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12" descr="кратер вулкана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13" descr="лава 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" y="1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Другая 6">
      <a:dk1>
        <a:sysClr val="windowText" lastClr="000000"/>
      </a:dk1>
      <a:lt1>
        <a:sysClr val="window" lastClr="FFFFFF"/>
      </a:lt1>
      <a:dk2>
        <a:srgbClr val="600000"/>
      </a:dk2>
      <a:lt2>
        <a:srgbClr val="C5672B"/>
      </a:lt2>
      <a:accent1>
        <a:srgbClr val="7F0000"/>
      </a:accent1>
      <a:accent2>
        <a:srgbClr val="F6E0D2"/>
      </a:accent2>
      <a:accent3>
        <a:srgbClr val="C00000"/>
      </a:accent3>
      <a:accent4>
        <a:srgbClr val="C00000"/>
      </a:accent4>
      <a:accent5>
        <a:srgbClr val="FAEFE8"/>
      </a:accent5>
      <a:accent6>
        <a:srgbClr val="FFFFCB"/>
      </a:accent6>
      <a:hlink>
        <a:srgbClr val="E5DEDB"/>
      </a:hlink>
      <a:folHlink>
        <a:srgbClr val="704404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512</TotalTime>
  <Words>80</Words>
  <Application>Microsoft Office PowerPoint</Application>
  <PresentationFormat>Экран (4:3)</PresentationFormat>
  <Paragraphs>12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Открытая</vt:lpstr>
      <vt:lpstr>Слайд 1</vt:lpstr>
      <vt:lpstr>Слайд 2</vt:lpstr>
      <vt:lpstr>Слайд 3</vt:lpstr>
      <vt:lpstr> :   </vt:lpstr>
      <vt:lpstr>Жил на свете бог по имени Вулкан. И нравилось ему кузнечное  дело: стоять у наковальни, бить тяжелым молотом по железу, раздувать огонь в горне.  Построил он себе кузницу внутри высоченной горы.  А гора стояла прямо посреди моря. </vt:lpstr>
      <vt:lpstr>  </vt:lpstr>
      <vt:lpstr>Слайд 7</vt:lpstr>
      <vt:lpstr>Слайд 8</vt:lpstr>
      <vt:lpstr>Слайд 9</vt:lpstr>
      <vt:lpstr>Слайд 10</vt:lpstr>
      <vt:lpstr>   </vt:lpstr>
      <vt:lpstr>    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 происходит извержение вулкана</dc:title>
  <dc:creator>Наталия Шканд</dc:creator>
  <cp:lastModifiedBy>Пользователь</cp:lastModifiedBy>
  <cp:revision>55</cp:revision>
  <dcterms:created xsi:type="dcterms:W3CDTF">2018-01-20T07:59:07Z</dcterms:created>
  <dcterms:modified xsi:type="dcterms:W3CDTF">2021-02-16T22:39:48Z</dcterms:modified>
</cp:coreProperties>
</file>