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0EAF-4C2F-4315-AF15-AF8DAD55B75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4AAA-7670-401F-B5CF-2BF7E149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ADE-9D6A-47D7-B625-E028B0222E5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DCBD-8D07-4163-BEA7-715ED770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9E47-CC1F-4FCD-BD03-F934EA7BBF6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684-5D69-4A6A-AB8F-02F7F288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B33-DC9B-4681-AD79-8EFFBF215A2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2B8-51E6-4E9C-BE70-EF66E7A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8334-9E51-4830-9B38-C27D2BBEC95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313-3781-447A-B4CE-68D4385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0-9830-4F1F-8838-BF8E3D857D8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80F-BCDF-43FE-951B-2009C6F7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9D3-16D2-4706-82E7-AF5EEC9D0C7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E6D-DBA1-43CA-8006-65B4BA8B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84BA-7EAB-423E-AF68-5AB986D14D5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111-5331-45A3-AB6F-F259C22A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A6-8F28-43C5-8832-080964A5700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941-B6D2-4053-A75D-0C894C6A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760-8C18-4755-8D5B-86888EC9BCD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690-4171-48C9-999A-92396242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157-1BF6-4117-9DEA-71A40516F70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5B92-518E-4065-BFE9-51184DCD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50B87-04FD-4B4B-A80C-3D606CB8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1682750"/>
            <a:ext cx="7102475" cy="1693863"/>
          </a:xfrm>
          <a:prstGeom prst="rect">
            <a:avLst/>
          </a:prstGeom>
          <a:noFill/>
        </p:spPr>
      </p:pic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138" y="762000"/>
            <a:ext cx="1633537" cy="1285875"/>
          </a:xfrm>
          <a:prstGeom prst="rect">
            <a:avLst/>
          </a:prstGeom>
          <a:noFill/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284538"/>
            <a:ext cx="28082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4643438"/>
            <a:ext cx="752792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23559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025" y="5218113"/>
            <a:ext cx="4584700" cy="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west.userapi.com/sun9-8/s/v1/if2/AkcVY6E-XaxUwyo90Gqh8VMh__UGMcRDxK1xhY22-XYn6vkYBXZjZKh18NmnkYZsMC2xF8V6Kf2FGQmM4xfikKwW.jpg?size=1600x120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496944" cy="5832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2771775" y="500062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И что делать в такой ситуации?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Monotype Corsiva" pitchFamily="66" charset="0"/>
              </a:rPr>
              <a:t>Сопротивляться или смириться. </a:t>
            </a:r>
          </a:p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1434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7813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TextBox 1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3038" y="5211763"/>
            <a:ext cx="3821112" cy="927100"/>
          </a:xfrm>
          <a:prstGeom prst="rect">
            <a:avLst/>
          </a:prstGeom>
          <a:noFill/>
        </p:spPr>
      </p:pic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5399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712788"/>
            <a:ext cx="4467225" cy="708025"/>
          </a:xfrm>
          <a:prstGeom prst="rect">
            <a:avLst/>
          </a:prstGeom>
          <a:noFill/>
        </p:spPr>
      </p:pic>
      <p:pic>
        <p:nvPicPr>
          <p:cNvPr id="1638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888" y="1560513"/>
            <a:ext cx="7497762" cy="1663700"/>
          </a:xfrm>
          <a:prstGeom prst="rect">
            <a:avLst/>
          </a:prstGeom>
          <a:noFill/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214688"/>
            <a:ext cx="5572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  <a:r>
              <a:rPr lang="en-US" b="1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или рисовую?»</a:t>
            </a:r>
          </a:p>
        </p:txBody>
      </p:sp>
      <p:pic>
        <p:nvPicPr>
          <p:cNvPr id="16391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7411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1560513"/>
            <a:ext cx="7462838" cy="1298575"/>
          </a:xfrm>
          <a:prstGeom prst="rect">
            <a:avLst/>
          </a:prstGeom>
          <a:noFill/>
        </p:spPr>
      </p:pic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52936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8435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1560513"/>
            <a:ext cx="7508875" cy="566737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28688" y="2143125"/>
            <a:ext cx="5786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                                    </a:t>
            </a:r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Что делать?</a:t>
            </a: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9459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1347788"/>
            <a:ext cx="7583488" cy="1298575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71775" y="2643188"/>
            <a:ext cx="5943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0D0D0D"/>
                </a:solidFill>
                <a:latin typeface="Monotype Corsiva" pitchFamily="66" charset="0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endParaRPr lang="ru-RU" sz="24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9463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0483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150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347788"/>
            <a:ext cx="7656513" cy="931862"/>
          </a:xfrm>
          <a:prstGeom prst="rect">
            <a:avLst/>
          </a:prstGeo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928938" y="2214563"/>
            <a:ext cx="57864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1E1C11"/>
                </a:solidFill>
                <a:latin typeface="Monotype Corsiva" pitchFamily="66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</a:t>
            </a:r>
            <a:r>
              <a:rPr lang="ru-RU" b="1">
                <a:solidFill>
                  <a:srgbClr val="1E1C1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1511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174</TotalTime>
  <Words>462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Кризис 3-х 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Пользователь</cp:lastModifiedBy>
  <cp:revision>12</cp:revision>
  <dcterms:created xsi:type="dcterms:W3CDTF">2012-01-17T09:06:16Z</dcterms:created>
  <dcterms:modified xsi:type="dcterms:W3CDTF">2022-05-26T07:01:58Z</dcterms:modified>
</cp:coreProperties>
</file>