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73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8" autoAdjust="0"/>
  </p:normalViewPr>
  <p:slideViewPr>
    <p:cSldViewPr>
      <p:cViewPr varScale="1">
        <p:scale>
          <a:sx n="106" d="100"/>
          <a:sy n="106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D3B73-23C3-4C7F-AB54-192A1D930BDE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ED85B-A58F-4BA7-A03C-A2DBE92B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Подготовила:</a:t>
            </a:r>
            <a:r>
              <a:rPr lang="ru-RU" baseline="0" dirty="0" smtClean="0"/>
              <a:t> воспитатель МБДОУ </a:t>
            </a:r>
            <a:r>
              <a:rPr lang="ru-RU" baseline="0" dirty="0" err="1" smtClean="0"/>
              <a:t>д</a:t>
            </a:r>
            <a:r>
              <a:rPr lang="ru-RU" baseline="0" dirty="0" smtClean="0"/>
              <a:t>/с №10 Кутяева Светлана Сергеевна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ED85B-A58F-4BA7-A03C-A2DBE92B60E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Картинки</a:t>
            </a:r>
            <a:r>
              <a:rPr lang="ru-RU" baseline="0" dirty="0" smtClean="0"/>
              <a:t> с изображением опасных ситуаций для рассматривания и  обсуждения с детьми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ED85B-A58F-4BA7-A03C-A2DBE92B60E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ED85B-A58F-4BA7-A03C-A2DBE92B60E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ED85B-A58F-4BA7-A03C-A2DBE92B60E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Важно</a:t>
            </a:r>
            <a:r>
              <a:rPr lang="ru-RU" baseline="0" dirty="0" smtClean="0"/>
              <a:t> помнить, что ИКТ должны быть грамотным  дополнением воспитателя во время образовательной деятельности, а не его </a:t>
            </a:r>
            <a:r>
              <a:rPr lang="ru-RU" baseline="0" dirty="0" err="1" smtClean="0"/>
              <a:t>заменение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ED85B-A58F-4BA7-A03C-A2DBE92B60E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Использование ИКТ в системе формирования ОБЖ у дошкольников позволяет улучшить качества развития ребенка, изменить методы и организационные формы работы с детьми, формировать у детей умение продуктивно работать в коллективе, решать задачи, взятые из реальной жизни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ED85B-A58F-4BA7-A03C-A2DBE92B60E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 отличии от обычных средств обучения  ИКТ позволяют не только насытить ребёнка  большим количеством готовых, строго отобранных знаний, но и развивать интеллектуальные,  творческие способности  и, что очень важно в раннем возрасте умение самостоятельно приобретать новые знания.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ED85B-A58F-4BA7-A03C-A2DBE92B60E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Виды занятий с ИКТ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1.Занятие с мультимедийной поддержкой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проведения таких занятий необходим один персональный компьютер (ноутбук), мультимедийный проектор, колонки, экран.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Виды занятий с ИКТ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1.Занятие с мультимедийной поддержкой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проведения таких занятий необходим один персональный компьютер (ноутбук), мультимедийный проектор, колонки, экран.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Виды занятий с ИКТ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1.Занятие с мультимедийной поддержкой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проведения таких занятий необходим один персональный компьютер (ноутбук), мультимедийный проектор, колонки, экран.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Виды занятий с ИКТ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1.Занятие с мультимедийной поддержкой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проведения таких занятий необходим один персональный компьютер (ноутбук), мультимедийный проектор, колонки, экран.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Виды занятий с ИКТ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1.Занятие с мультимедийной поддержкой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проведения таких занятий необходим один персональный компьютер (ноутбук), мультимедийный проектор, колонки, экран.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ED85B-A58F-4BA7-A03C-A2DBE92B60E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1.Занятие с мультимедийной поддержкой </a:t>
            </a:r>
            <a:endParaRPr lang="ru-RU" dirty="0" smtClean="0"/>
          </a:p>
          <a:p>
            <a:r>
              <a:rPr lang="ru-RU" dirty="0" smtClean="0"/>
              <a:t>Для проведения таких занятий необходим один персональный компьютер (ноутбук), мультимедийный проектор, колонки, </a:t>
            </a:r>
            <a:r>
              <a:rPr lang="ru-RU" dirty="0" err="1" smtClean="0"/>
              <a:t>экра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ED85B-A58F-4BA7-A03C-A2DBE92B60E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ED85B-A58F-4BA7-A03C-A2DBE92B60E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Просмотр мультфильмов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ED85B-A58F-4BA7-A03C-A2DBE92B60E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Мультфильмы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ED85B-A58F-4BA7-A03C-A2DBE92B60E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Загадки в картинках и стихотворения с картинками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ED85B-A58F-4BA7-A03C-A2DBE92B60E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7F48-B1D2-410A-9E66-5E5C8A6DC6E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66F6-BE7A-4A64-9C18-1E8144D3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7F48-B1D2-410A-9E66-5E5C8A6DC6E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66F6-BE7A-4A64-9C18-1E8144D3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7F48-B1D2-410A-9E66-5E5C8A6DC6E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66F6-BE7A-4A64-9C18-1E8144D3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7F48-B1D2-410A-9E66-5E5C8A6DC6E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66F6-BE7A-4A64-9C18-1E8144D3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7F48-B1D2-410A-9E66-5E5C8A6DC6E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66F6-BE7A-4A64-9C18-1E8144D3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7F48-B1D2-410A-9E66-5E5C8A6DC6E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66F6-BE7A-4A64-9C18-1E8144D3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7F48-B1D2-410A-9E66-5E5C8A6DC6E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66F6-BE7A-4A64-9C18-1E8144D3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7F48-B1D2-410A-9E66-5E5C8A6DC6E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66F6-BE7A-4A64-9C18-1E8144D3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7F48-B1D2-410A-9E66-5E5C8A6DC6E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66F6-BE7A-4A64-9C18-1E8144D3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7F48-B1D2-410A-9E66-5E5C8A6DC6E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66F6-BE7A-4A64-9C18-1E8144D3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7F48-B1D2-410A-9E66-5E5C8A6DC6E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66F6-BE7A-4A64-9C18-1E8144D3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D7F48-B1D2-410A-9E66-5E5C8A6DC6E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C66F6-BE7A-4A64-9C18-1E8144D3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59/09511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47664" y="1628800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Презентация на тему</a:t>
            </a:r>
          </a:p>
          <a:p>
            <a:r>
              <a:rPr lang="ru-RU" sz="2800" baseline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«Формирование у обучающихся устойчивого интереса к деятельности путём использования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800" baseline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ИКТ»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4581128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воспитатель МБДОУ д /с №10 Кутяева Светлана Сергеевна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interactiv24.ru/wp-content/uploads/%D0%B8%D0%BD%D1%82%D0%B5%D1%80%D0%B0%D0%BA%D1%82%D0%B8%D0%B2%D0%BD%D0%B0%D1%8F-%D0%B4%D0%BE%D1%81%D0%BA%D0%B0-%D0%B2-%D0%B4%D0%B5%D1%82%D1%81%D0%BA%D0%BE%D0%BC-%D1%81%D0%B0%D0%B4%D1%8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573016"/>
            <a:ext cx="2952328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59/09511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:\СВЕТА!!!\садик №17\среда\DSCF1764 - копи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64704"/>
            <a:ext cx="40324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СВЕТА!!!\садик №17\среда\DSCN0565 - копи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717032"/>
            <a:ext cx="447786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59/095119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99792" y="692697"/>
            <a:ext cx="54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Загадки в картинках  и стихотворения с картинками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itd3.mycdn.me/image?id=853550399218&amp;t=20&amp;plc=WEB&amp;tkn=*X6mxNqXws9nSqzX6iQ2xP1PKI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060848"/>
            <a:ext cx="2808312" cy="3240360"/>
          </a:xfrm>
          <a:prstGeom prst="rect">
            <a:avLst/>
          </a:prstGeom>
          <a:noFill/>
        </p:spPr>
      </p:pic>
      <p:pic>
        <p:nvPicPr>
          <p:cNvPr id="8" name="Picture 12" descr="https://im0-tub-ru.yandex.net/i?id=920f0f764933dacb07fe27d1c6af52ea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060848"/>
            <a:ext cx="2880320" cy="3221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59/09511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:\СВЕТА!!!\садик №17\среда\DSCN0556 - копи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620688"/>
            <a:ext cx="3816424" cy="27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СВЕТА!!!\садик №17\среда\DSCN0559 - копи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429000"/>
            <a:ext cx="40267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59/095119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620688"/>
            <a:ext cx="64087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Картинки</a:t>
            </a:r>
            <a:r>
              <a:rPr lang="ru-RU" sz="32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изображением опасных ситуаций для рассматривания и  обсуждения с детьми (составления по ним рассказа)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nfokanal55.ru/foto/img1/1_23/422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996952"/>
            <a:ext cx="3096344" cy="2420888"/>
          </a:xfrm>
          <a:prstGeom prst="rect">
            <a:avLst/>
          </a:prstGeom>
          <a:noFill/>
        </p:spPr>
      </p:pic>
      <p:pic>
        <p:nvPicPr>
          <p:cNvPr id="7" name="Picture 2" descr="https://dmouya1.edumsko.ru/uploads/2000/1569/section/218586/icons/pdd/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140968"/>
            <a:ext cx="3024336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59/09511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:\СВЕТА!!!\садик №17\среда\DSCN0562 - копи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48680"/>
            <a:ext cx="41764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СВЕТА!!!\садик №17\среда\DSCN0563 - копи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429000"/>
            <a:ext cx="47525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59/095119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764705"/>
            <a:ext cx="6174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ru-RU" sz="32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 использованием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интерактивной доски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СВЕТА!!!\садик №17\среда\DSCF1765 - копи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16832"/>
            <a:ext cx="27813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СВЕТА!!!\садик №17\среда\DSCN0567 - копия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916832"/>
            <a:ext cx="29523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СВЕТА!!!\садик №17\среда\DSCN0568 - копия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3933056"/>
            <a:ext cx="2736304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СВЕТА!!!\садик №17\среда\DSCN056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861048"/>
            <a:ext cx="2952328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59/095119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1124744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компьютерной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поддержкой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2564904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проведения таких занятий необходимы  компьютеры, ноутбуки или планшеты на каждого ребёнка. 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4797152"/>
            <a:ext cx="640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Чаще всего такие занятия проводятся с использованием игровых обучающих программ</a:t>
            </a: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59/095119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124744"/>
            <a:ext cx="588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lang="ru-RU" sz="40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помнить, что ИКТ должны быть грамотным  дополнением воспитателя в образовательной деятельности, а не его  </a:t>
            </a:r>
          </a:p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заменой!!!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900igr.net/up/datas/109047/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92696"/>
            <a:ext cx="5832648" cy="5157192"/>
          </a:xfrm>
          <a:prstGeom prst="rect">
            <a:avLst/>
          </a:prstGeom>
          <a:noFill/>
        </p:spPr>
      </p:pic>
      <p:pic>
        <p:nvPicPr>
          <p:cNvPr id="6" name="Picture 2" descr="http://pedsovet.su/_ld/459/09511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9323512" cy="6858000"/>
          </a:xfrm>
          <a:prstGeom prst="rect">
            <a:avLst/>
          </a:prstGeom>
          <a:noFill/>
        </p:spPr>
      </p:pic>
      <p:pic>
        <p:nvPicPr>
          <p:cNvPr id="30726" name="Picture 6" descr="http://900igr.net/up/datas/66956/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620688"/>
            <a:ext cx="7416824" cy="6065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59/095119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836712"/>
            <a:ext cx="626469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 ИКТ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образовательной деятельности 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позволяет перейти от объяснительно-иллюстрированного способа обучения к деятельностному, при котором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ребенок становится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активным субъектом, а не пассивным объектом педагогического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воздействия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645024"/>
            <a:ext cx="6318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ИКТ в системе формирования ОБЖ у дошкольников позволяет улучшить качества развития ребенка, изменить методы и организационные формы работы с детьми, формировать у детей умение продуктивно работать в коллективе, решать задачи, взятые из реальной жизни</a:t>
            </a:r>
          </a:p>
          <a:p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59/095119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836713"/>
            <a:ext cx="610242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 отличии от обычных средств обучения  ИКТ позволяют не только насытить ребёнка  большим количеством готовых, строго отобранных знаний, но и развивать интеллектуальные,  творческие способности 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 умение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самостоятельно приобретать новые знания.</a:t>
            </a:r>
          </a:p>
          <a:p>
            <a:endParaRPr lang="ru-RU" dirty="0"/>
          </a:p>
        </p:txBody>
      </p:sp>
      <p:pic>
        <p:nvPicPr>
          <p:cNvPr id="9" name="Picture 2" descr="http://imc0mut.ucoz.ru/News2013-2014/1351861970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861048"/>
            <a:ext cx="2513856" cy="2376264"/>
          </a:xfrm>
          <a:prstGeom prst="rect">
            <a:avLst/>
          </a:prstGeom>
          <a:noFill/>
        </p:spPr>
      </p:pic>
      <p:pic>
        <p:nvPicPr>
          <p:cNvPr id="10" name="Picture 4" descr="http://www.maam.ru/upload/blogs/detsad-116510-14315389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933056"/>
            <a:ext cx="2880320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59/095119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548680"/>
            <a:ext cx="633670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занятий с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ИКТ,    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используемые в нашем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детском саду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59/095119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692696"/>
            <a:ext cx="6462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Занятие с мультимедийной</a:t>
            </a:r>
          </a:p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поддержкой 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проведения таких занятий необходим один персональный компьютер (ноутбук), мультимедийный проектор, колонки, экран.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59/095119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32854" y="620688"/>
            <a:ext cx="3331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https://edu.tatar.ru/upload/storage/org156/files/i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556792"/>
            <a:ext cx="2448272" cy="2232248"/>
          </a:xfrm>
          <a:prstGeom prst="rect">
            <a:avLst/>
          </a:prstGeom>
          <a:noFill/>
        </p:spPr>
      </p:pic>
      <p:pic>
        <p:nvPicPr>
          <p:cNvPr id="7" name="Picture 2" descr="http://images.myshared.ru/6/627622/slid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556792"/>
            <a:ext cx="2664296" cy="2160239"/>
          </a:xfrm>
          <a:prstGeom prst="rect">
            <a:avLst/>
          </a:prstGeom>
          <a:noFill/>
        </p:spPr>
      </p:pic>
      <p:pic>
        <p:nvPicPr>
          <p:cNvPr id="8" name="Picture 4" descr="https://im0-tub-ru.yandex.net/i?id=b81561045229edcaa562471efc30f56b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221088"/>
            <a:ext cx="2520280" cy="2160240"/>
          </a:xfrm>
          <a:prstGeom prst="rect">
            <a:avLst/>
          </a:prstGeom>
          <a:noFill/>
        </p:spPr>
      </p:pic>
      <p:pic>
        <p:nvPicPr>
          <p:cNvPr id="14" name="Picture 8" descr="https://im0-tub-ru.yandex.net/i?id=f87dd4670573d7dc6cb72f1daac2d9b1-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221088"/>
            <a:ext cx="2664296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59/09511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:\СВЕТА!!!\садик №17\среда\DSCN0560 - копи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836712"/>
            <a:ext cx="302433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СВЕТА!!!\садик №17\среда\DSCN0557 - копи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836712"/>
            <a:ext cx="29523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СВЕТА!!!\садик №17\среда\DSCN0555 - копия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573016"/>
            <a:ext cx="30243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СВЕТА!!!\садик №17\среда\DSCN0558 - копия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573016"/>
            <a:ext cx="2880320" cy="245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59/095119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www.stihi.ru/pics/2012/10/21/10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420888"/>
            <a:ext cx="2952328" cy="2952328"/>
          </a:xfrm>
          <a:prstGeom prst="rect">
            <a:avLst/>
          </a:prstGeom>
          <a:noFill/>
        </p:spPr>
      </p:pic>
      <p:pic>
        <p:nvPicPr>
          <p:cNvPr id="6" name="Picture 2" descr="http://img.china-cdn88nmbwacdnln8hq8qwe.com/images/origin/78025/screen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564904"/>
            <a:ext cx="3024336" cy="28083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27784" y="692696"/>
            <a:ext cx="53569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Обучающие анимационные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фильмы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2" descr="http://pedsovet.su/_ld/459/095119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D:\СВЕТА!!!\садик №17\среда\DSCF17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620688"/>
            <a:ext cx="2781300" cy="24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СВЕТА!!!\садик №17\среда\DSCN0553 - копия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620688"/>
            <a:ext cx="27813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СВЕТА!!!\садик №17\среда\DSCN0552 - копия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356992"/>
            <a:ext cx="27813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СВЕТА!!!\садик №17\среда\DSCN0554 - копия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3356992"/>
            <a:ext cx="28083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416</Words>
  <Application>Microsoft Office PowerPoint</Application>
  <PresentationFormat>Экран (4:3)</PresentationFormat>
  <Paragraphs>91</Paragraphs>
  <Slides>18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27</cp:revision>
  <dcterms:created xsi:type="dcterms:W3CDTF">2017-12-18T19:43:13Z</dcterms:created>
  <dcterms:modified xsi:type="dcterms:W3CDTF">2017-12-19T19:05:18Z</dcterms:modified>
</cp:coreProperties>
</file>