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2ACE-CAA7-4CAA-982B-ACC222652E6C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9AA3-9CB7-404E-9CB7-447AF1AAB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Воспитатель</a:t>
            </a:r>
            <a:r>
              <a:rPr lang="ru-RU" baseline="0" dirty="0" smtClean="0"/>
              <a:t> Кутяева С.С.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Театрализованное</a:t>
            </a:r>
            <a:r>
              <a:rPr lang="ru-RU" baseline="0" dirty="0" smtClean="0"/>
              <a:t> представление для детей с участием родителей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79AA3-9CB7-404E-9CB7-447AF1AAB66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DFFC-B11F-4FCF-AA2F-ED9907E1881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86F0-7EF5-4DE8-9E60-0063A0F4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62880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Театрально-игровая деятельность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 системе художественно-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эстетического развития детей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дошкольного возраста</a:t>
            </a:r>
          </a:p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39849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aseline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Кутяева С.С</a:t>
            </a:r>
            <a:r>
              <a:rPr lang="ru-RU" sz="2400" baseline="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H:\DCIM\101_FUJI\DSCF17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528392" cy="279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90872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Работа с детьми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DCIM\101_FUJI\DSCF18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80831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СВЕТА!!!\д.сад\103NIKON\DSCN07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56792"/>
            <a:ext cx="244827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СВЕТА!!!\1-курс\д.сад\105NIKON\DSCN13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2806824" cy="2373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СВЕТА!!!\1-курс\д.сад\фото новое\DSCN148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66429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СВЕТА!!!\1-курс\д.сад\фото новое\DSCN148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484784"/>
            <a:ext cx="2653283" cy="2294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:\DCIM\101_FUJI\DSCF189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149080"/>
            <a:ext cx="244827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504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9087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userapi.com/c845120/v845120054/11eab/1dUvVpgWn7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2448272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pp.userapi.com/c845324/v845324980/19ede/isH_Fv1HIs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84784"/>
            <a:ext cx="2304256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pp.userapi.com/c845520/v845520922/1a7a4/_gVLhiTfr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376264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СВЕТА!!!\садик №17\среда\DSCF169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05064"/>
            <a:ext cx="345638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:\DCIM\104NIKON\DSCN12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77072"/>
            <a:ext cx="316835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27584" y="357301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Изготовление пособий для театральной деятельности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630932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Театрализованное представление для детей с участием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https://ds02.infourok.ru/uploads/ex/0bd7/0005ebbe-22cd5f17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1157393"/>
            <a:ext cx="640871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удожественно-эстетическое развитие предполагает: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предпосылок ценностно-смыслового восприятия и понимания произведений искусства, мира природы;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становление эстетического отношения к окружающему миру;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элементарных представлений о видах искусства;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музыки, художественной литературы, фольклора;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сопереживания персонажам художественных произведений;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реализацию самостоятельной творческой деятельности детей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3"/>
            <a:ext cx="9144000" cy="69573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484784"/>
            <a:ext cx="4896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979240"/>
            <a:ext cx="67687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неисчерпаемый источник развития чувств, переживаний, эмоциональных открытий, способ приобщения к духовному богатству. В результате дошкольник познает мир умом и сердцем, выражая свое отношение к добру и злу, познает радость, связанную с преодолением трудностей общения и неуверенности в себе.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196753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театрализованной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деятельности в ДОО: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устойчивый интерес к театрально-игровой деятельности;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фантазию, внимание, самостоятельность мышления;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игровые навыки и творческую самостоятельность через театрализованные игры, развивающие творческие способности дошкольников;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и активизировать словарь;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диалогическую и монологическую речь;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гуманные чувства у детей.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06084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Театрально-игровая  деятельность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43808" y="2852936"/>
            <a:ext cx="327955" cy="720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861049"/>
            <a:ext cx="4770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Режиссерские игры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28184" y="2852936"/>
            <a:ext cx="327955" cy="720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386104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Игры - драматизации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1124744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театрализованной деятельности в детском саду, в соответствии с ФГОС может быть включена во все режимные моменты</a:t>
            </a:r>
            <a:r>
              <a:rPr lang="ru-RU" dirty="0" smtClean="0">
                <a:ln w="10160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708920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alt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включаться в любую организованную образовательную деятельность;</a:t>
            </a:r>
          </a:p>
          <a:p>
            <a:pPr>
              <a:buFontTx/>
              <a:buChar char="-"/>
            </a:pPr>
            <a:endParaRPr lang="ru-RU" alt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совместную деятельность детей и взрослых в свободное время (в содержание праздников, развлечений и досугов);</a:t>
            </a:r>
          </a:p>
          <a:p>
            <a:endParaRPr lang="ru-RU" alt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осуществляться в самостоятельной деятельности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12474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РППС для  осуществления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театрализованной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20585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3" y="3068960"/>
            <a:ext cx="2088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 на перчатке</a:t>
            </a:r>
            <a:endParaRPr lang="ru-RU" dirty="0"/>
          </a:p>
        </p:txBody>
      </p:sp>
      <p:pic>
        <p:nvPicPr>
          <p:cNvPr id="6" name="Рисунок 5" descr="D:\СВЕТА!!!\д.сад\103NIKON\DSCN07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72816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90902" y="3068960"/>
            <a:ext cx="1355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театр масок</a:t>
            </a:r>
            <a:endParaRPr lang="ru-RU" dirty="0"/>
          </a:p>
        </p:txBody>
      </p:sp>
      <p:pic>
        <p:nvPicPr>
          <p:cNvPr id="9" name="Рисунок 8" descr="D:\СВЕТА!!!\садик №17\среда\DSCN07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772816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68144" y="306896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 на лопатках</a:t>
            </a:r>
            <a:endParaRPr lang="ru-RU" dirty="0"/>
          </a:p>
        </p:txBody>
      </p:sp>
      <p:pic>
        <p:nvPicPr>
          <p:cNvPr id="11" name="Рисунок 10" descr="D:\СВЕТА!!!\садик №17\среда\DSCN07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429000"/>
            <a:ext cx="1944216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4653136"/>
            <a:ext cx="177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театр на втулках</a:t>
            </a:r>
            <a:endParaRPr lang="ru-RU" dirty="0"/>
          </a:p>
        </p:txBody>
      </p:sp>
      <p:pic>
        <p:nvPicPr>
          <p:cNvPr id="13" name="Рисунок 12" descr="D:\СВЕТА!!!\д.сад\102NIKON\DSCN07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429000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411760" y="465313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театр бибабо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5" name="Рисунок 14" descr="D:\СВЕТА!!!\д.сад\102NIKON\DSCN07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429000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283968" y="465313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пальчиковый театр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7" name="Рисунок 16" descr="D:\СВЕТА!!!\д.сад\103NIKON\DSCN080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429000"/>
            <a:ext cx="2048112" cy="13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372200" y="4653136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театр на фланелеграфе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 descr="D:\СВЕТА!!!\д.сад\103NIKON\DSCN079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94116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07505" y="630932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театр теней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494116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195737" y="630932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театр из пластилина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3" name="Рисунок 22" descr="http://www.maam.ru/upload/blogs/0682041ea4cadb1b55df4bfbfd70abe7.jpg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494116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355976" y="630932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театр на резинках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5" name="Рисунок 24" descr="H:\DCIM\101_FUJI\DSCF1907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5013176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516216" y="623731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театр в окошечках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E:\DCIM\101_FUJI\DSCF18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2808312" cy="1839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05064"/>
            <a:ext cx="2314575" cy="2085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105273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РППС для  осуществления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театрализованной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619899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лэпбук</a:t>
            </a:r>
          </a:p>
        </p:txBody>
      </p:sp>
      <p:pic>
        <p:nvPicPr>
          <p:cNvPr id="7" name="Рисунок 6" descr="https://yarkina-push-mashenka51.edumsko.ru/uploads/9000/30085/persona/folders/1465.jpg?149980921940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149080"/>
            <a:ext cx="2664296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СВЕТА!!!\д.сад\102NIKON\DSCN07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772816"/>
            <a:ext cx="2808312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122325" y="3645024"/>
            <a:ext cx="899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31/00116b50-05677a8b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83671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детьми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:\DCIM\105NIKON\DSCN14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12776"/>
            <a:ext cx="252028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СВЕТА!!!\д.сад\102NIKON\DSCN0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2592288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СВЕТА!!!\д.сад\105NIKON\DSCN14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44827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:\DCIM\105NIKON\DSCN14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933056"/>
            <a:ext cx="288032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:\DCIM\105NIKON\DSCN148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005064"/>
            <a:ext cx="273630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:\DCIM\101_FUJI\DSCF182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412776"/>
            <a:ext cx="2736304" cy="2232248"/>
          </a:xfrm>
          <a:prstGeom prst="snip2DiagRect">
            <a:avLst>
              <a:gd name="adj1" fmla="val 0"/>
              <a:gd name="adj2" fmla="val 1848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298</Words>
  <Application>Microsoft Office PowerPoint</Application>
  <PresentationFormat>Экран (4:3)</PresentationFormat>
  <Paragraphs>78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Home-PC</cp:lastModifiedBy>
  <cp:revision>53</cp:revision>
  <dcterms:created xsi:type="dcterms:W3CDTF">2021-01-25T14:32:03Z</dcterms:created>
  <dcterms:modified xsi:type="dcterms:W3CDTF">2022-11-08T11:07:12Z</dcterms:modified>
</cp:coreProperties>
</file>