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F957E-5877-4E20-8805-F47A69D328AA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9251E-71B7-42C0-BC77-76D92721D3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251E-71B7-42C0-BC77-76D92721D3A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251E-71B7-42C0-BC77-76D92721D3A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251E-71B7-42C0-BC77-76D92721D3A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9251E-71B7-42C0-BC77-76D92721D3A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238E-C6A1-495D-BECE-5810E3B385A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584-F1C5-41DF-A9CA-6EDECFB05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238E-C6A1-495D-BECE-5810E3B385A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584-F1C5-41DF-A9CA-6EDECFB05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238E-C6A1-495D-BECE-5810E3B385A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584-F1C5-41DF-A9CA-6EDECFB05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238E-C6A1-495D-BECE-5810E3B385A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584-F1C5-41DF-A9CA-6EDECFB05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238E-C6A1-495D-BECE-5810E3B385A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584-F1C5-41DF-A9CA-6EDECFB05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238E-C6A1-495D-BECE-5810E3B385A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584-F1C5-41DF-A9CA-6EDECFB05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238E-C6A1-495D-BECE-5810E3B385A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584-F1C5-41DF-A9CA-6EDECFB05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238E-C6A1-495D-BECE-5810E3B385A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584-F1C5-41DF-A9CA-6EDECFB05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238E-C6A1-495D-BECE-5810E3B385A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584-F1C5-41DF-A9CA-6EDECFB05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238E-C6A1-495D-BECE-5810E3B385A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584-F1C5-41DF-A9CA-6EDECFB05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4238E-C6A1-495D-BECE-5810E3B385A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C584-F1C5-41DF-A9CA-6EDECFB059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4238E-C6A1-495D-BECE-5810E3B385A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1C584-F1C5-41DF-A9CA-6EDECFB059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486" name="Picture 6" descr="http://vestirama.ru/assets/templates/images/photo/b8f591bdfb9fe8ef7e1a90800f07428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381499"/>
            <a:ext cx="6948264" cy="24765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63688" y="620688"/>
            <a:ext cx="7272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Проблемы и практика</a:t>
            </a:r>
          </a:p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взаимодействия педагога</a:t>
            </a:r>
          </a:p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и родителей воспитанников </a:t>
            </a:r>
          </a:p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детского сада по ОБЖ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3140968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«Воспитывает ребёнка всё: люди , вещи , явления, но прежде всего – люди.. Из них на первом месте – 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и педагоги».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                                                     А. С. Макаренко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476672"/>
            <a:ext cx="77403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ДОУ с семьёй по формированию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безопасности согласно ФГОС  заключается в  необходимости: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Знакомить родителей с опасными для здоровья ребенка ситуациями, возникающими дома, на даче, на дороге, в лесу, у водоема, и способами поведения в них.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Информировать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родителей о необходимости создания благоприятных и безопасных условий пребывания детей на улице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Рассказывать о необходимости создания безопасных условий пребывания детей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-Информировать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родителей о том, что должны делать дети в случае непредвиденной ситуации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Привлекать родителей к активному отдыху с детьми, расширяющему границы жизни дошкольников и формирующему навыки безопасного поведения во время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отдыха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Подчеркивать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роль взрослого в формировании безопасного поведения ребенка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Ориентировать родителей на совместное с ребенком чтение литературы, посвященной сохранению и укреплению здоровья, просмотр соответствующих художественных и мультипликационных фильмов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Знакомить родителей с формами работы дошкольного учреждения по проблеме безопасности детей дошкольного возраста.</a:t>
            </a:r>
          </a:p>
          <a:p>
            <a:pPr>
              <a:buFontTx/>
              <a:buChar char="-"/>
            </a:pPr>
            <a:endParaRPr lang="ru-RU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79712" y="548681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Цель работы с родителями по формированию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основ безопасности жизнедеятельности детей–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повышения образовательного уровня родителей по вопросам безопасного поведения детей дошкольного возраста; обозначить круг правил, с которыми необходимо знакомить детей прежде всего в семье.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http://1.bp.blogspot.com/--yAeC_Kk6Qk/U8zsE_2WPiI/AAAAAAAAC-w/QSRlmVuNrn4/s1600/1_html_906ba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20888"/>
            <a:ext cx="612068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75656" y="-387424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Задачи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помощью разнообразных методов и приемов повысить родительскую компетентность в вопросах формирования основ безопасного поведения у детей дошкольного возраста;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Содействовать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установлению между воспитателями и родителями доброжелательных отношений с установкой на будущее деловое сотрудничество;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Создать условия для обогащения детско-родительских взаимоотношений и формирования социальных навыков и норм поведения на основе совместной деятельности с родителями и взаимной помощи;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Активизация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пропагандистской деятельности среди родителей ДОУ по формированию основ правил пожарной безопасности, правил дорожного движения и безопасной жизнедеятельности.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Выработать систему воспитательно-образовательной работы по формированию навыков безопасного поведения.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458112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«Лучше всего помочь детям, помогая их родителям»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Т.Харрис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Педагог помогает родителям:</a:t>
            </a:r>
          </a:p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5301208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-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повышении их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едагогической компетентности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-в формировании педагогической  рефлексии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-в коррекции </a:t>
            </a:r>
            <a:r>
              <a:rPr lang="ru-RU" baseline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педагогической позиции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-1"/>
            <a:ext cx="925252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8468" y="620688"/>
            <a:ext cx="5037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с родителями:</a:t>
            </a: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789040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:\DCIM\104NIKON\DSCN12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052736"/>
            <a:ext cx="245745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pp.userapi.com/c845520/v845520922/1a7a4/_gVLhiTfr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052736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psv4.userapi.com/c816332/u66073279/docs/d8df6589ae9e/DSCN1765.jpg?extra=wHFESuRXRHCBvtOmqVdCm76LgVlri-aViAXxjzisqd7TDwX_6ME91JjYigKvtWtOVarTBsuC5A7vFm2h1QRKJCNS4W1fp45R9iy4qkyznpXrActB4ddGsKqiOF4rRvm784EiA5QQWcmjN_RwT8Oaqw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5" y="3717032"/>
            <a:ext cx="22322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1835696" y="3212976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Помощь родителей в обогащении</a:t>
            </a:r>
            <a:r>
              <a:rPr lang="en-US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РПП</a:t>
            </a:r>
            <a:r>
              <a:rPr lang="ru-RU" baseline="0" dirty="0" smtClean="0"/>
              <a:t>С</a:t>
            </a:r>
            <a:endParaRPr lang="ru-RU" dirty="0"/>
          </a:p>
        </p:txBody>
      </p:sp>
      <p:pic>
        <p:nvPicPr>
          <p:cNvPr id="24" name="Рисунок 23" descr="H:\DCIM\104NIKON\DSCN121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052736"/>
            <a:ext cx="25202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 flipH="1">
            <a:off x="6372200" y="3068960"/>
            <a:ext cx="2771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Выставка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рисунков на тему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«Безопасность</a:t>
            </a:r>
            <a:r>
              <a:rPr lang="ru-RU" baseline="0" dirty="0" smtClean="0"/>
              <a:t>»</a:t>
            </a:r>
            <a:endParaRPr lang="ru-RU" dirty="0"/>
          </a:p>
        </p:txBody>
      </p:sp>
      <p:pic>
        <p:nvPicPr>
          <p:cNvPr id="27" name="Рисунок 26" descr="https://psv4.userapi.com/c816332/u66073279/docs/721c73fb2851/DSCN1762.jpg?extra=Xff9L_aZLR2xQcPROjLsWDZYWQ3fsqHIYnl__dvWCia4dwRn0e6Ffk09FtX7DmQ9-JctJbO8GJBiwOzBVvMICkKw6_Ggb2OoNlwBWYm5rhlLGJ-ujkscwuNreSIqI2DALOhBePZI9w3jdg5wlTDb0w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3717032"/>
            <a:ext cx="247535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1835696" y="6165304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Родительское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   собрание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44208" y="5949280"/>
            <a:ext cx="2699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-  путешествие с участием родителей «На помощь к зайчику спешим!»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" name="Рисунок 6" descr="H:\DCIM\104NIKON\DSCN12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76672"/>
            <a:ext cx="245745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:\DCIM\104NIKON\DSCN12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573016"/>
            <a:ext cx="236785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:\DCIM\104NIKON\DSCN12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573016"/>
            <a:ext cx="245745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:\DCIM\104NIKON\DSCN126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573016"/>
            <a:ext cx="2445196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ds04.infourok.ru/uploads/ex/0377/00061df6-32ffc212/hello_html_1b1da43f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476672"/>
            <a:ext cx="2448271" cy="223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043608" y="2780928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«Библиотека семейного чтения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11959" y="2780928"/>
            <a:ext cx="24482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«Почта доверия»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3688" y="6021288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Театрализованное представление в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рамках ОБЖ «Колобок наоборот»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D:\СВЕТА!!!\д.сад\фото вес\DSCN095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476672"/>
            <a:ext cx="2371725" cy="227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 flipH="1">
            <a:off x="6588224" y="2780929"/>
            <a:ext cx="2555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Экспериментирование на родительском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 собрании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1"/>
            <a:ext cx="9252520" cy="6858001"/>
          </a:xfrm>
          <a:prstGeom prst="rect">
            <a:avLst/>
          </a:prstGeom>
          <a:noFill/>
        </p:spPr>
      </p:pic>
      <p:pic>
        <p:nvPicPr>
          <p:cNvPr id="5" name="Picture 6" descr="http://vestirama.ru/assets/templates/images/photo/b8f591bdfb9fe8ef7e1a90800f0742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381499"/>
            <a:ext cx="6948264" cy="24765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612845"/>
            <a:ext cx="698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расположить к себе родителей педагогу необходимо: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6767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6767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Выстроить доверительные, партнёрские отношения с родителями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-Быть  педагогически компетентным, способным ответить на любые интересующие родителей вопросы, уметь дать грамотный совет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-Быть доброжелательным, открытым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общения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искренне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заботиться о ребенке.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-Хвалить,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поощрять как детей, так и родителей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-Рассказывать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 успехах ребенка, о мероприятиях в ДОУ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-Быть  тактичным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 обсуждать других детей, не высказывать необоснованные догадки и предположения)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-Быть справедливым и честным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Благодарность родителей за помощь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1"/>
            <a:ext cx="9252520" cy="6858001"/>
          </a:xfrm>
          <a:prstGeom prst="rect">
            <a:avLst/>
          </a:prstGeom>
          <a:noFill/>
        </p:spPr>
      </p:pic>
      <p:pic>
        <p:nvPicPr>
          <p:cNvPr id="5" name="Picture 6" descr="http://vestirama.ru/assets/templates/images/photo/b8f591bdfb9fe8ef7e1a90800f0742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381499"/>
            <a:ext cx="6948264" cy="2476501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331640" y="1051137"/>
            <a:ext cx="698477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эффективности работы педагога с родителями: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посещаемости мероприятий.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педагогической грамотности родителей.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степени сотрудничества ДОУ и семьи.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доброжелательных, доверительных взаимоотношений между воспитателем и родителями.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удовлетворенности семьи работой ДОУ.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4.infourok.ru/uploads/ex/03cc/0010e033-e6bed807/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1"/>
            <a:ext cx="9252520" cy="6858001"/>
          </a:xfrm>
          <a:prstGeom prst="rect">
            <a:avLst/>
          </a:prstGeom>
          <a:noFill/>
        </p:spPr>
      </p:pic>
      <p:pic>
        <p:nvPicPr>
          <p:cNvPr id="5" name="Picture 6" descr="http://vestirama.ru/assets/templates/images/photo/b8f591bdfb9fe8ef7e1a90800f0742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941168"/>
            <a:ext cx="6948264" cy="1916832"/>
          </a:xfrm>
          <a:prstGeom prst="rect">
            <a:avLst/>
          </a:prstGeom>
          <a:noFill/>
        </p:spPr>
      </p:pic>
      <p:pic>
        <p:nvPicPr>
          <p:cNvPr id="6" name="Рисунок 5" descr="http://900igr.net/datas/doshkolnoe-obrazovanie/Portfolio-semi-dlja-detskogo-sada/0016-016-Uspekha-vam-v-rabote-s-roditeljam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4664"/>
            <a:ext cx="75608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412</Words>
  <Application>Microsoft Office PowerPoint</Application>
  <PresentationFormat>Экран (4:3)</PresentationFormat>
  <Paragraphs>66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50</cp:revision>
  <dcterms:created xsi:type="dcterms:W3CDTF">2018-12-19T08:26:29Z</dcterms:created>
  <dcterms:modified xsi:type="dcterms:W3CDTF">2018-12-19T16:41:56Z</dcterms:modified>
</cp:coreProperties>
</file>